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3B3"/>
    <a:srgbClr val="007088"/>
    <a:srgbClr val="BF151B"/>
    <a:srgbClr val="0083A7"/>
    <a:srgbClr val="00344D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8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ACC92-D50B-4EFE-8672-E69F00A65936}" type="datetimeFigureOut">
              <a:rPr lang="pt-PT" smtClean="0"/>
              <a:t>02-09-2016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BC237-A9FC-4974-8E05-EF8721D852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5647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5384F-8C3C-4A0B-B544-9C6BBD1ABE4A}" type="datetimeFigureOut">
              <a:rPr lang="pt-PT" smtClean="0"/>
              <a:t>02-09-2016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2E085-2DF9-4FAC-9B4B-3D4A54399B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3772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00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9552" y="1916832"/>
            <a:ext cx="6192688" cy="2016224"/>
          </a:xfrm>
        </p:spPr>
        <p:txBody>
          <a:bodyPr lIns="0" rIns="0"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Clique para inserir o título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539552" y="4149080"/>
            <a:ext cx="6192688" cy="1500187"/>
          </a:xfrm>
        </p:spPr>
        <p:txBody>
          <a:bodyPr lIns="0" tIns="0" rIns="0" bIns="0"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Clique para inserir o autor</a:t>
            </a:r>
          </a:p>
        </p:txBody>
      </p:sp>
    </p:spTree>
    <p:extLst>
      <p:ext uri="{BB962C8B-B14F-4D97-AF65-F5344CB8AC3E}">
        <p14:creationId xmlns:p14="http://schemas.microsoft.com/office/powerpoint/2010/main" val="341005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rgbClr val="4C73B3"/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7478960" y="6133523"/>
            <a:ext cx="1413520" cy="724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7088"/>
                </a:solidFill>
              </a:defRPr>
            </a:lvl1pPr>
          </a:lstStyle>
          <a:p>
            <a:r>
              <a:rPr lang="en-US" b="1" dirty="0" smtClean="0">
                <a:solidFill>
                  <a:srgbClr val="4C73B3"/>
                </a:solidFill>
              </a:rPr>
              <a:t>DEGRADA2016</a:t>
            </a:r>
            <a:r>
              <a:rPr lang="en-US" dirty="0" smtClean="0">
                <a:solidFill>
                  <a:srgbClr val="4C73B3"/>
                </a:solidFill>
              </a:rPr>
              <a:t> </a:t>
            </a:r>
            <a:r>
              <a:rPr lang="en-US" dirty="0" smtClean="0">
                <a:latin typeface="Bliss 2 Light"/>
              </a:rPr>
              <a:t>|</a:t>
            </a:r>
            <a:r>
              <a:rPr lang="en-US" dirty="0" smtClean="0"/>
              <a:t> </a:t>
            </a:r>
            <a:fld id="{D0336DCA-FFE8-45A9-A7BF-F1B1ACEB72AD}" type="slidenum">
              <a:rPr lang="en-US" smtClean="0">
                <a:solidFill>
                  <a:srgbClr val="4C73B3"/>
                </a:solidFill>
              </a:rPr>
              <a:pPr/>
              <a:t>‹nº›</a:t>
            </a:fld>
            <a:endParaRPr lang="en-US" dirty="0">
              <a:solidFill>
                <a:srgbClr val="4C7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8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C73B3"/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2057400" indent="-228600"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7478960" y="6133523"/>
            <a:ext cx="1413520" cy="724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7088"/>
                </a:solidFill>
              </a:defRPr>
            </a:lvl1pPr>
          </a:lstStyle>
          <a:p>
            <a:r>
              <a:rPr lang="en-US" b="1" dirty="0" smtClean="0">
                <a:solidFill>
                  <a:srgbClr val="4C73B3"/>
                </a:solidFill>
              </a:rPr>
              <a:t>DEGRADA2016</a:t>
            </a:r>
            <a:r>
              <a:rPr lang="en-US" dirty="0" smtClean="0">
                <a:solidFill>
                  <a:srgbClr val="4C73B3"/>
                </a:solidFill>
              </a:rPr>
              <a:t> </a:t>
            </a:r>
            <a:r>
              <a:rPr lang="en-US" dirty="0" smtClean="0">
                <a:latin typeface="Bliss 2 Light"/>
              </a:rPr>
              <a:t>|</a:t>
            </a:r>
            <a:r>
              <a:rPr lang="en-US" dirty="0" smtClean="0"/>
              <a:t> </a:t>
            </a:r>
            <a:fld id="{D0336DCA-FFE8-45A9-A7BF-F1B1ACEB72AD}" type="slidenum">
              <a:rPr lang="en-US" smtClean="0">
                <a:solidFill>
                  <a:srgbClr val="4C73B3"/>
                </a:solidFill>
              </a:rPr>
              <a:pPr/>
              <a:t>‹nº›</a:t>
            </a:fld>
            <a:endParaRPr lang="en-US" dirty="0">
              <a:solidFill>
                <a:srgbClr val="4C7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5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7478960" y="6133523"/>
            <a:ext cx="1413520" cy="724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7088"/>
                </a:solidFill>
              </a:defRPr>
            </a:lvl1pPr>
          </a:lstStyle>
          <a:p>
            <a:r>
              <a:rPr lang="en-US" b="1" dirty="0" smtClean="0">
                <a:solidFill>
                  <a:srgbClr val="4C73B3"/>
                </a:solidFill>
              </a:rPr>
              <a:t>DEGRADA2016</a:t>
            </a:r>
            <a:r>
              <a:rPr lang="en-US" dirty="0" smtClean="0">
                <a:solidFill>
                  <a:srgbClr val="4C73B3"/>
                </a:solidFill>
              </a:rPr>
              <a:t> </a:t>
            </a:r>
            <a:r>
              <a:rPr lang="en-US" dirty="0" smtClean="0">
                <a:latin typeface="Bliss 2 Light"/>
              </a:rPr>
              <a:t>|</a:t>
            </a:r>
            <a:r>
              <a:rPr lang="en-US" dirty="0" smtClean="0"/>
              <a:t> </a:t>
            </a:r>
            <a:fld id="{D0336DCA-FFE8-45A9-A7BF-F1B1ACEB72AD}" type="slidenum">
              <a:rPr lang="en-US" smtClean="0">
                <a:solidFill>
                  <a:srgbClr val="4C73B3"/>
                </a:solidFill>
              </a:rPr>
              <a:pPr/>
              <a:t>‹nº›</a:t>
            </a:fld>
            <a:endParaRPr lang="en-US" dirty="0">
              <a:solidFill>
                <a:srgbClr val="4C7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1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7478960" y="6133523"/>
            <a:ext cx="1413520" cy="724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7088"/>
                </a:solidFill>
              </a:defRPr>
            </a:lvl1pPr>
          </a:lstStyle>
          <a:p>
            <a:r>
              <a:rPr lang="en-US" b="1" dirty="0" smtClean="0">
                <a:solidFill>
                  <a:srgbClr val="4C73B3"/>
                </a:solidFill>
              </a:rPr>
              <a:t>DEGRADA2016</a:t>
            </a:r>
            <a:r>
              <a:rPr lang="en-US" dirty="0" smtClean="0">
                <a:solidFill>
                  <a:srgbClr val="4C73B3"/>
                </a:solidFill>
              </a:rPr>
              <a:t> </a:t>
            </a:r>
            <a:r>
              <a:rPr lang="en-US" dirty="0" smtClean="0">
                <a:latin typeface="Bliss 2 Light"/>
              </a:rPr>
              <a:t>|</a:t>
            </a:r>
            <a:r>
              <a:rPr lang="en-US" dirty="0" smtClean="0"/>
              <a:t> </a:t>
            </a:r>
            <a:fld id="{D0336DCA-FFE8-45A9-A7BF-F1B1ACEB72AD}" type="slidenum">
              <a:rPr lang="en-US" smtClean="0">
                <a:solidFill>
                  <a:srgbClr val="4C73B3"/>
                </a:solidFill>
              </a:rPr>
              <a:pPr/>
              <a:t>‹nº›</a:t>
            </a:fld>
            <a:endParaRPr lang="en-US" dirty="0">
              <a:solidFill>
                <a:srgbClr val="4C7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53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arcador de Posição do Título 1"/>
          <p:cNvSpPr>
            <a:spLocks noGrp="1"/>
          </p:cNvSpPr>
          <p:nvPr userDrawn="1">
            <p:ph type="title"/>
          </p:nvPr>
        </p:nvSpPr>
        <p:spPr>
          <a:xfrm>
            <a:off x="467544" y="274638"/>
            <a:ext cx="6984776" cy="1143000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 userDrawn="1">
            <p:ph type="body" idx="1"/>
          </p:nvPr>
        </p:nvSpPr>
        <p:spPr>
          <a:xfrm>
            <a:off x="457200" y="1600201"/>
            <a:ext cx="82296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 userDrawn="1">
            <p:ph type="sldNum" sz="quarter" idx="4"/>
          </p:nvPr>
        </p:nvSpPr>
        <p:spPr>
          <a:xfrm>
            <a:off x="7478960" y="6133523"/>
            <a:ext cx="1413520" cy="724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7088"/>
                </a:solidFill>
              </a:defRPr>
            </a:lvl1pPr>
          </a:lstStyle>
          <a:p>
            <a:r>
              <a:rPr lang="en-US" b="1" dirty="0" smtClean="0">
                <a:solidFill>
                  <a:srgbClr val="4C73B3"/>
                </a:solidFill>
              </a:rPr>
              <a:t>DEGRADA2016</a:t>
            </a:r>
            <a:r>
              <a:rPr lang="en-US" dirty="0" smtClean="0">
                <a:solidFill>
                  <a:srgbClr val="4C73B3"/>
                </a:solidFill>
              </a:rPr>
              <a:t> </a:t>
            </a:r>
            <a:r>
              <a:rPr lang="en-US" dirty="0" smtClean="0">
                <a:latin typeface="Bliss 2 Light"/>
              </a:rPr>
              <a:t>|</a:t>
            </a:r>
            <a:r>
              <a:rPr lang="en-US" dirty="0" smtClean="0"/>
              <a:t> </a:t>
            </a:r>
            <a:fld id="{D0336DCA-FFE8-45A9-A7BF-F1B1ACEB72AD}" type="slidenum">
              <a:rPr lang="en-US" smtClean="0">
                <a:solidFill>
                  <a:srgbClr val="4C73B3"/>
                </a:solidFill>
              </a:rPr>
              <a:pPr/>
              <a:t>‹nº›</a:t>
            </a:fld>
            <a:endParaRPr lang="en-US" dirty="0">
              <a:solidFill>
                <a:srgbClr val="4C7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2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C73B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C73B3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C73B3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C73B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C73B3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73B3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99792" y="1916832"/>
            <a:ext cx="4248472" cy="201622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3491880" y="4149080"/>
            <a:ext cx="3456384" cy="1500187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11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smtClean="0">
                <a:solidFill>
                  <a:srgbClr val="4C73B3"/>
                </a:solidFill>
              </a:rPr>
              <a:t>DEGRADA2016</a:t>
            </a:r>
            <a:r>
              <a:rPr lang="en-US" smtClean="0">
                <a:solidFill>
                  <a:srgbClr val="4C73B3"/>
                </a:solidFill>
              </a:rPr>
              <a:t> </a:t>
            </a:r>
            <a:r>
              <a:rPr lang="en-US" smtClean="0">
                <a:latin typeface="Bliss 2 Light"/>
              </a:rPr>
              <a:t>|</a:t>
            </a:r>
            <a:r>
              <a:rPr lang="en-US" smtClean="0"/>
              <a:t> </a:t>
            </a:r>
            <a:fld id="{D0336DCA-FFE8-45A9-A7BF-F1B1ACEB72AD}" type="slidenum">
              <a:rPr lang="en-US" smtClean="0">
                <a:solidFill>
                  <a:srgbClr val="4C73B3"/>
                </a:solidFill>
              </a:rPr>
              <a:pPr/>
              <a:t>2</a:t>
            </a:fld>
            <a:endParaRPr lang="en-US" dirty="0">
              <a:solidFill>
                <a:srgbClr val="4C7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0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smtClean="0">
                <a:solidFill>
                  <a:srgbClr val="4C73B3"/>
                </a:solidFill>
              </a:rPr>
              <a:t>DEGRADA2016</a:t>
            </a:r>
            <a:r>
              <a:rPr lang="en-US" smtClean="0">
                <a:solidFill>
                  <a:srgbClr val="4C73B3"/>
                </a:solidFill>
              </a:rPr>
              <a:t> </a:t>
            </a:r>
            <a:r>
              <a:rPr lang="en-US" smtClean="0">
                <a:latin typeface="Bliss 2 Light"/>
              </a:rPr>
              <a:t>|</a:t>
            </a:r>
            <a:r>
              <a:rPr lang="en-US" smtClean="0"/>
              <a:t> </a:t>
            </a:r>
            <a:fld id="{D0336DCA-FFE8-45A9-A7BF-F1B1ACEB72AD}" type="slidenum">
              <a:rPr lang="en-US" smtClean="0">
                <a:solidFill>
                  <a:srgbClr val="4C73B3"/>
                </a:solidFill>
              </a:rPr>
              <a:pPr/>
              <a:t>3</a:t>
            </a:fld>
            <a:endParaRPr lang="en-US" dirty="0">
              <a:solidFill>
                <a:srgbClr val="4C7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7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smtClean="0">
                <a:solidFill>
                  <a:srgbClr val="4C73B3"/>
                </a:solidFill>
              </a:rPr>
              <a:t>DEGRADA2016</a:t>
            </a:r>
            <a:r>
              <a:rPr lang="en-US" smtClean="0">
                <a:solidFill>
                  <a:srgbClr val="4C73B3"/>
                </a:solidFill>
              </a:rPr>
              <a:t> </a:t>
            </a:r>
            <a:r>
              <a:rPr lang="en-US" smtClean="0">
                <a:latin typeface="Bliss 2 Light"/>
              </a:rPr>
              <a:t>|</a:t>
            </a:r>
            <a:r>
              <a:rPr lang="en-US" smtClean="0"/>
              <a:t> </a:t>
            </a:r>
            <a:fld id="{D0336DCA-FFE8-45A9-A7BF-F1B1ACEB72AD}" type="slidenum">
              <a:rPr lang="en-US" smtClean="0">
                <a:solidFill>
                  <a:srgbClr val="4C73B3"/>
                </a:solidFill>
              </a:rPr>
              <a:pPr/>
              <a:t>4</a:t>
            </a:fld>
            <a:endParaRPr lang="en-US" dirty="0">
              <a:solidFill>
                <a:srgbClr val="4C7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90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</Words>
  <Application>Microsoft Office PowerPoint</Application>
  <PresentationFormat>Apresentação no Ecrã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LNEC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Helder David</dc:creator>
  <cp:lastModifiedBy>Helder David Lopes Oliveira</cp:lastModifiedBy>
  <cp:revision>24</cp:revision>
  <dcterms:created xsi:type="dcterms:W3CDTF">2011-10-10T09:51:20Z</dcterms:created>
  <dcterms:modified xsi:type="dcterms:W3CDTF">2016-09-02T13:18:15Z</dcterms:modified>
</cp:coreProperties>
</file>